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2" r:id="rId4"/>
    <p:sldId id="261" r:id="rId5"/>
    <p:sldId id="2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142D17-D32C-4522-B4A4-E6517541E856}" v="6" dt="2024-09-18T17:40:06.8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09E5B-32CC-8096-0552-4310217C7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9F94055-BB59-1027-DD4F-372F82B9D5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470796A-C6CC-0C79-1952-725F11881A7C}"/>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69AB6B23-7BB0-1908-E052-F916C5F6F7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572F96-D09F-1E83-03E3-4DCAE90AE2D1}"/>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4021858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BF7E-62C3-EE80-DA61-4ABE9D83EEF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9705F05-03B2-8E18-3445-EEED8E26F1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9D29CF-986D-97C4-219E-29403161D57E}"/>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7EAD5A1D-CCA5-5B12-895E-B255C46095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D9DB69-E900-8A38-DB9A-CAA1375523D2}"/>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3455808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7A62C4-0ED1-870B-19AE-E3294A7F39C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A6B9ED1-D17E-94C2-56E9-802CFA8D8F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F85197-82AC-05A3-3521-CEA5BF61700A}"/>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958C25C9-F2B1-477C-0A1C-449DB30428F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59751B-47D5-816A-F250-F74F8DEFDCA9}"/>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4702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34BB0-30EC-0126-FAF7-D01DE0BD94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620DCAC-0884-F3E9-4FFC-8D4D81151B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04D4A7-BD9B-F48F-291C-9A7AF0BE9610}"/>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412AB14F-554A-A63E-C489-F9C4A11C02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A0A550-1127-01D0-94F1-A38D633EA87F}"/>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1770933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109F7-90C8-E414-5DF7-9F911A20CE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422E463-7247-90B5-4341-78E89224BE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8CEEBB-1264-0732-5222-D2227B728FD1}"/>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D5BF6CB7-3816-E990-72B2-8455221AD6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E497D1-1B8D-DA93-1F7C-44AE90C95C00}"/>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3728889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F04A-C066-4B70-9F66-ECA9EBFA68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BD49983-5568-0F63-ED80-E7AAE1E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3DC9BCC-E59A-134E-47E0-249F995B21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390EB84-2927-2A95-3943-DC767BBF2419}"/>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6" name="Footer Placeholder 5">
            <a:extLst>
              <a:ext uri="{FF2B5EF4-FFF2-40B4-BE49-F238E27FC236}">
                <a16:creationId xmlns:a16="http://schemas.microsoft.com/office/drawing/2014/main" id="{C2C76320-582F-2ABF-20C8-2756CD83E51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C56CD8-CEAB-CCBE-04C8-447E85CF67E6}"/>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1015607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EA774-EEA2-7978-11EA-8378E2D049D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94D234-B157-36D2-572F-4FC865CB7F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DDBD5E-AC96-9E80-4D80-2F1FEEA73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77A2C9F-8E1D-A7F4-25D2-35B1E857CC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8C486B-C429-3D21-50B3-524DBF3416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BA2030F-C7ED-1CE8-DB3F-9ADCD45E8757}"/>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8" name="Footer Placeholder 7">
            <a:extLst>
              <a:ext uri="{FF2B5EF4-FFF2-40B4-BE49-F238E27FC236}">
                <a16:creationId xmlns:a16="http://schemas.microsoft.com/office/drawing/2014/main" id="{986AC540-C2E5-BC22-F885-A1A1687032F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14BC887-A062-2533-5FD2-48954665709D}"/>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241438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1B267-8B83-ACA5-7878-2622A75CB08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617EFB2-A157-0D19-3716-7B222EDFCE0C}"/>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4" name="Footer Placeholder 3">
            <a:extLst>
              <a:ext uri="{FF2B5EF4-FFF2-40B4-BE49-F238E27FC236}">
                <a16:creationId xmlns:a16="http://schemas.microsoft.com/office/drawing/2014/main" id="{985A9B44-679E-64E8-17BC-CD41212EEA1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5820EDD-2FAA-3F8E-BEEA-A5EF09329B1D}"/>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2853303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D237D0-B021-9E48-664D-C19936F0217F}"/>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3" name="Footer Placeholder 2">
            <a:extLst>
              <a:ext uri="{FF2B5EF4-FFF2-40B4-BE49-F238E27FC236}">
                <a16:creationId xmlns:a16="http://schemas.microsoft.com/office/drawing/2014/main" id="{7A5BB0B3-7798-5CC0-743A-0512736AE89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668BDA3-3606-DD82-D816-B80749F7B567}"/>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287181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5010C-628B-A737-2A40-CD427BD6CE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10AE52D-2B0F-00EF-7483-BACAAB16E8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56EB5C5-11E6-737D-102A-08F8953EDC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1D5CC9-ADBF-199A-8059-7C5BA76875CB}"/>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6" name="Footer Placeholder 5">
            <a:extLst>
              <a:ext uri="{FF2B5EF4-FFF2-40B4-BE49-F238E27FC236}">
                <a16:creationId xmlns:a16="http://schemas.microsoft.com/office/drawing/2014/main" id="{76923DFE-6785-1EC4-AE99-D36FCA24FE0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6213512-DDC1-1A5B-359E-0F255953480B}"/>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554831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7B807-76C3-8819-E45C-8D2346FF5F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56C4B3C-182F-541A-4736-18D251BC88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A1191FA-935F-C953-8706-10E7E0E652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CE9145-78B8-6DAC-D424-B8DB8F325C23}"/>
              </a:ext>
            </a:extLst>
          </p:cNvPr>
          <p:cNvSpPr>
            <a:spLocks noGrp="1"/>
          </p:cNvSpPr>
          <p:nvPr>
            <p:ph type="dt" sz="half" idx="10"/>
          </p:nvPr>
        </p:nvSpPr>
        <p:spPr/>
        <p:txBody>
          <a:bodyPr/>
          <a:lstStyle/>
          <a:p>
            <a:fld id="{C84A00F7-E1CD-4428-960D-92EF4DA81377}" type="datetimeFigureOut">
              <a:rPr lang="en-IN" smtClean="0"/>
              <a:t>19-09-2024</a:t>
            </a:fld>
            <a:endParaRPr lang="en-IN"/>
          </a:p>
        </p:txBody>
      </p:sp>
      <p:sp>
        <p:nvSpPr>
          <p:cNvPr id="6" name="Footer Placeholder 5">
            <a:extLst>
              <a:ext uri="{FF2B5EF4-FFF2-40B4-BE49-F238E27FC236}">
                <a16:creationId xmlns:a16="http://schemas.microsoft.com/office/drawing/2014/main" id="{31601980-EF31-35CB-DDF3-7FF9931D5CC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D392DB6-7D59-EF8B-9781-FE0BCF800F3A}"/>
              </a:ext>
            </a:extLst>
          </p:cNvPr>
          <p:cNvSpPr>
            <a:spLocks noGrp="1"/>
          </p:cNvSpPr>
          <p:nvPr>
            <p:ph type="sldNum" sz="quarter" idx="12"/>
          </p:nvPr>
        </p:nvSpPr>
        <p:spPr/>
        <p:txBody>
          <a:bodyPr/>
          <a:lstStyle/>
          <a:p>
            <a:fld id="{2C7251ED-CC80-43E0-BCC9-24C9D8449AC5}" type="slidenum">
              <a:rPr lang="en-IN" smtClean="0"/>
              <a:t>‹#›</a:t>
            </a:fld>
            <a:endParaRPr lang="en-IN"/>
          </a:p>
        </p:txBody>
      </p:sp>
    </p:spTree>
    <p:extLst>
      <p:ext uri="{BB962C8B-B14F-4D97-AF65-F5344CB8AC3E}">
        <p14:creationId xmlns:p14="http://schemas.microsoft.com/office/powerpoint/2010/main" val="1275937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A03F34-8A7C-D3CB-0DD9-1B0F77D3DC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013C13-4E7C-EA34-7A26-417F4CCAF2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9D9AE8-5C51-4FB3-F084-40D305DE39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84A00F7-E1CD-4428-960D-92EF4DA81377}" type="datetimeFigureOut">
              <a:rPr lang="en-IN" smtClean="0"/>
              <a:t>19-09-2024</a:t>
            </a:fld>
            <a:endParaRPr lang="en-IN"/>
          </a:p>
        </p:txBody>
      </p:sp>
      <p:sp>
        <p:nvSpPr>
          <p:cNvPr id="5" name="Footer Placeholder 4">
            <a:extLst>
              <a:ext uri="{FF2B5EF4-FFF2-40B4-BE49-F238E27FC236}">
                <a16:creationId xmlns:a16="http://schemas.microsoft.com/office/drawing/2014/main" id="{2315BF61-A6CA-3F5A-41C8-A13B364B4F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29085C3B-70D7-6E75-9176-BDB26E954C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C7251ED-CC80-43E0-BCC9-24C9D8449AC5}" type="slidenum">
              <a:rPr lang="en-IN" smtClean="0"/>
              <a:t>‹#›</a:t>
            </a:fld>
            <a:endParaRPr lang="en-IN"/>
          </a:p>
        </p:txBody>
      </p:sp>
    </p:spTree>
    <p:extLst>
      <p:ext uri="{BB962C8B-B14F-4D97-AF65-F5344CB8AC3E}">
        <p14:creationId xmlns:p14="http://schemas.microsoft.com/office/powerpoint/2010/main" val="42353599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 name="Group 28">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30"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a:extLst>
              <a:ext uri="{FF2B5EF4-FFF2-40B4-BE49-F238E27FC236}">
                <a16:creationId xmlns:a16="http://schemas.microsoft.com/office/drawing/2014/main" id="{F7D332DD-1915-E004-5B4F-2B085147282D}"/>
              </a:ext>
            </a:extLst>
          </p:cNvPr>
          <p:cNvPicPr>
            <a:picLocks noChangeAspect="1"/>
          </p:cNvPicPr>
          <p:nvPr/>
        </p:nvPicPr>
        <p:blipFill>
          <a:blip r:embed="rId2"/>
          <a:stretch>
            <a:fillRect/>
          </a:stretch>
        </p:blipFill>
        <p:spPr>
          <a:xfrm>
            <a:off x="6982309" y="1065276"/>
            <a:ext cx="4372889" cy="4727448"/>
          </a:xfrm>
          <a:prstGeom prst="rect">
            <a:avLst/>
          </a:prstGeom>
        </p:spPr>
      </p:pic>
      <p:grpSp>
        <p:nvGrpSpPr>
          <p:cNvPr id="33" name="Group 32">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4" name="Freeform: Shape 33">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36">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786384" y="841249"/>
            <a:ext cx="5692953" cy="2587131"/>
          </a:xfrm>
        </p:spPr>
        <p:txBody>
          <a:bodyPr vert="horz" lIns="91440" tIns="45720" rIns="91440" bIns="45720" rtlCol="0" anchor="b">
            <a:normAutofit/>
          </a:bodyPr>
          <a:lstStyle/>
          <a:p>
            <a:r>
              <a:rPr lang="en-US" sz="4800" kern="1200">
                <a:solidFill>
                  <a:schemeClr val="bg1"/>
                </a:solidFill>
                <a:latin typeface="+mj-lt"/>
                <a:ea typeface="+mj-ea"/>
                <a:cs typeface="+mj-cs"/>
              </a:rPr>
              <a:t>Artificial Intelligence: The Power of Learning</a:t>
            </a:r>
          </a:p>
        </p:txBody>
      </p:sp>
      <p:sp>
        <p:nvSpPr>
          <p:cNvPr id="3" name="TextBox 2"/>
          <p:cNvSpPr txBox="1"/>
          <p:nvPr/>
        </p:nvSpPr>
        <p:spPr>
          <a:xfrm>
            <a:off x="786383" y="3566810"/>
            <a:ext cx="5692953" cy="265111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a:solidFill>
                  <a:schemeClr val="tx2"/>
                </a:solidFill>
              </a:rPr>
              <a:t>Artificial intelligence (AI) is when a computer can learn from information and make choices without needing specific instructions. AI systems are taught using large sets of data to find patterns, predict what will happen, and solve difficult problems.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6"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48" name="Group 1047">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1049"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0"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26" name="Picture 2" descr="an ai robot learning through large different type of data like media sound and data ect.">
            <a:extLst>
              <a:ext uri="{FF2B5EF4-FFF2-40B4-BE49-F238E27FC236}">
                <a16:creationId xmlns:a16="http://schemas.microsoft.com/office/drawing/2014/main" id="{C8BE5065-EA6A-2E0E-A5E3-6E400376C03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59130" y="1065276"/>
            <a:ext cx="4219247" cy="4727448"/>
          </a:xfrm>
          <a:prstGeom prst="rect">
            <a:avLst/>
          </a:prstGeom>
          <a:noFill/>
          <a:extLst>
            <a:ext uri="{909E8E84-426E-40DD-AFC4-6F175D3DCCD1}">
              <a14:hiddenFill xmlns:a14="http://schemas.microsoft.com/office/drawing/2010/main">
                <a:solidFill>
                  <a:srgbClr val="FFFFFF"/>
                </a:solidFill>
              </a14:hiddenFill>
            </a:ext>
          </a:extLst>
        </p:spPr>
      </p:pic>
      <p:grpSp>
        <p:nvGrpSpPr>
          <p:cNvPr id="1052" name="Group 1051">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053" name="Freeform: Shape 1052">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4" name="Freeform: Shape 1053">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5" name="Freeform: Shape 1054">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6" name="Freeform: Shape 1055">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7" name="Freeform: Shape 1056">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8" name="Freeform: Shape 1057">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59" name="Freeform: Shape 1058">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786384" y="841249"/>
            <a:ext cx="5692953" cy="2587131"/>
          </a:xfrm>
        </p:spPr>
        <p:txBody>
          <a:bodyPr vert="horz" lIns="91440" tIns="45720" rIns="91440" bIns="45720" rtlCol="0" anchor="b">
            <a:normAutofit/>
          </a:bodyPr>
          <a:lstStyle/>
          <a:p>
            <a:r>
              <a:rPr lang="en-US" sz="4800" kern="1200" dirty="0">
                <a:solidFill>
                  <a:schemeClr val="bg1"/>
                </a:solidFill>
                <a:latin typeface="+mj-lt"/>
                <a:ea typeface="+mj-ea"/>
                <a:cs typeface="+mj-cs"/>
              </a:rPr>
              <a:t>How ChatGPT and Gemini Models Work?</a:t>
            </a:r>
          </a:p>
        </p:txBody>
      </p:sp>
      <p:sp>
        <p:nvSpPr>
          <p:cNvPr id="3" name="TextBox 2"/>
          <p:cNvSpPr txBox="1"/>
          <p:nvPr/>
        </p:nvSpPr>
        <p:spPr>
          <a:xfrm>
            <a:off x="786383" y="3566810"/>
            <a:ext cx="5692953" cy="265111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dirty="0">
                <a:solidFill>
                  <a:schemeClr val="tx2"/>
                </a:solidFill>
              </a:rPr>
              <a:t>ChatGPT and Gemini are large language models (LLMs) trained on massive datasets of text and code. </a:t>
            </a:r>
            <a:r>
              <a:rPr lang="en-US">
                <a:solidFill>
                  <a:schemeClr val="tx2"/>
                </a:solidFill>
              </a:rPr>
              <a:t>They use deep learning algorithms to understand and generate human-like text, translate languages, write different kinds of creative content, and answer your questions in an informative way.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05"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07"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09" name="Group 2108">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2110"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1"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050" name="Picture 2" descr="robot brain learning">
            <a:extLst>
              <a:ext uri="{FF2B5EF4-FFF2-40B4-BE49-F238E27FC236}">
                <a16:creationId xmlns:a16="http://schemas.microsoft.com/office/drawing/2014/main" id="{E9BFE005-2A87-E3D9-1E7D-4A32C903012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03647" y="1205799"/>
            <a:ext cx="4730214" cy="4446401"/>
          </a:xfrm>
          <a:prstGeom prst="rect">
            <a:avLst/>
          </a:prstGeom>
          <a:noFill/>
          <a:extLst>
            <a:ext uri="{909E8E84-426E-40DD-AFC4-6F175D3DCCD1}">
              <a14:hiddenFill xmlns:a14="http://schemas.microsoft.com/office/drawing/2010/main">
                <a:solidFill>
                  <a:srgbClr val="FFFFFF"/>
                </a:solidFill>
              </a14:hiddenFill>
            </a:ext>
          </a:extLst>
        </p:spPr>
      </p:pic>
      <p:grpSp>
        <p:nvGrpSpPr>
          <p:cNvPr id="2113" name="Group 2112">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114" name="Freeform: Shape 2113">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15" name="Freeform: Shape 2114">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16" name="Freeform: Shape 2115">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17" name="Freeform: Shape 2116">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18" name="Freeform: Shape 2117">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19" name="Freeform: Shape 2118">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20" name="Freeform: Shape 2119">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786384" y="841249"/>
            <a:ext cx="5692953" cy="2587131"/>
          </a:xfrm>
        </p:spPr>
        <p:txBody>
          <a:bodyPr vert="horz" lIns="91440" tIns="45720" rIns="91440" bIns="45720" rtlCol="0" anchor="b">
            <a:normAutofit/>
          </a:bodyPr>
          <a:lstStyle/>
          <a:p>
            <a:r>
              <a:rPr lang="en-US" kern="1200">
                <a:solidFill>
                  <a:schemeClr val="bg1"/>
                </a:solidFill>
                <a:latin typeface="+mj-lt"/>
                <a:ea typeface="+mj-ea"/>
                <a:cs typeface="+mj-cs"/>
              </a:rPr>
              <a:t>Supervised and Unsupervised Learning: Understanding the Differences</a:t>
            </a:r>
          </a:p>
        </p:txBody>
      </p:sp>
      <p:sp>
        <p:nvSpPr>
          <p:cNvPr id="3" name="TextBox 2"/>
          <p:cNvSpPr txBox="1"/>
          <p:nvPr/>
        </p:nvSpPr>
        <p:spPr>
          <a:xfrm>
            <a:off x="786383" y="3566810"/>
            <a:ext cx="5692953" cy="265111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a:solidFill>
                  <a:schemeClr val="tx2"/>
                </a:solidFill>
              </a:rPr>
              <a:t>Machine learning can be broadly classified into supervised and unsupervised learning. These approaches differ in their training data, learning goals, and the types of tasks they are designed to handle.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92"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94"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96" name="Group 3095">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3097"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98"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074" name="Picture 2" descr="machine learning trying to predict the class or categories based on patters and relationships with the data">
            <a:extLst>
              <a:ext uri="{FF2B5EF4-FFF2-40B4-BE49-F238E27FC236}">
                <a16:creationId xmlns:a16="http://schemas.microsoft.com/office/drawing/2014/main" id="{03499701-F631-2631-5D28-6107EC90F6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0479" r="13854"/>
          <a:stretch/>
        </p:blipFill>
        <p:spPr bwMode="auto">
          <a:xfrm>
            <a:off x="7384667" y="1065276"/>
            <a:ext cx="3568174" cy="4727448"/>
          </a:xfrm>
          <a:prstGeom prst="rect">
            <a:avLst/>
          </a:prstGeom>
          <a:noFill/>
          <a:extLst>
            <a:ext uri="{909E8E84-426E-40DD-AFC4-6F175D3DCCD1}">
              <a14:hiddenFill xmlns:a14="http://schemas.microsoft.com/office/drawing/2010/main">
                <a:solidFill>
                  <a:srgbClr val="FFFFFF"/>
                </a:solidFill>
              </a14:hiddenFill>
            </a:ext>
          </a:extLst>
        </p:spPr>
      </p:pic>
      <p:grpSp>
        <p:nvGrpSpPr>
          <p:cNvPr id="3100" name="Group 3099">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101" name="Freeform: Shape 3100">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2" name="Freeform: Shape 3101">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3" name="Freeform: Shape 3102">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4" name="Freeform: Shape 3103">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5" name="Freeform: Shape 310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6" name="Freeform: Shape 310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07" name="Freeform: Shape 310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0C0C804-A3B5-FE31-CF4F-2E9AD7DAC677}"/>
              </a:ext>
            </a:extLst>
          </p:cNvPr>
          <p:cNvSpPr>
            <a:spLocks noGrp="1"/>
          </p:cNvSpPr>
          <p:nvPr>
            <p:ph type="title"/>
          </p:nvPr>
        </p:nvSpPr>
        <p:spPr>
          <a:xfrm>
            <a:off x="786384" y="841249"/>
            <a:ext cx="5692953" cy="2587131"/>
          </a:xfrm>
        </p:spPr>
        <p:txBody>
          <a:bodyPr vert="horz" lIns="91440" tIns="45720" rIns="91440" bIns="45720" rtlCol="0" anchor="b">
            <a:normAutofit/>
          </a:bodyPr>
          <a:lstStyle/>
          <a:p>
            <a:r>
              <a:rPr lang="en-US" sz="4800" kern="1200">
                <a:solidFill>
                  <a:schemeClr val="bg1"/>
                </a:solidFill>
                <a:latin typeface="+mj-lt"/>
                <a:ea typeface="+mj-ea"/>
                <a:cs typeface="+mj-cs"/>
              </a:rPr>
              <a:t>What is a Classifier?</a:t>
            </a:r>
          </a:p>
        </p:txBody>
      </p:sp>
      <p:sp>
        <p:nvSpPr>
          <p:cNvPr id="3" name="TextBox 2">
            <a:extLst>
              <a:ext uri="{FF2B5EF4-FFF2-40B4-BE49-F238E27FC236}">
                <a16:creationId xmlns:a16="http://schemas.microsoft.com/office/drawing/2014/main" id="{20D46AC2-E60A-91E8-3377-525FF96B3A53}"/>
              </a:ext>
            </a:extLst>
          </p:cNvPr>
          <p:cNvSpPr txBox="1"/>
          <p:nvPr/>
        </p:nvSpPr>
        <p:spPr>
          <a:xfrm>
            <a:off x="786383" y="3566810"/>
            <a:ext cx="5692953" cy="265111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a:solidFill>
                  <a:schemeClr val="tx2"/>
                </a:solidFill>
              </a:rPr>
              <a:t>In the realm of machine learning, a classifier is a function that predicts the class or category of a given data point. These functions are trained on labeled data, learning to distinguish between different categories based on patterns and relationships within the data.</a:t>
            </a:r>
          </a:p>
        </p:txBody>
      </p:sp>
    </p:spTree>
    <p:extLst>
      <p:ext uri="{BB962C8B-B14F-4D97-AF65-F5344CB8AC3E}">
        <p14:creationId xmlns:p14="http://schemas.microsoft.com/office/powerpoint/2010/main" val="313408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0"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4" name="Freeform: Shape 13">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5" name="Freeform: Shape 14">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F9CF405-9A87-03FF-335E-C461ACD82E76}"/>
              </a:ext>
            </a:extLst>
          </p:cNvPr>
          <p:cNvSpPr>
            <a:spLocks noGrp="1"/>
          </p:cNvSpPr>
          <p:nvPr>
            <p:ph type="title"/>
          </p:nvPr>
        </p:nvSpPr>
        <p:spPr>
          <a:xfrm>
            <a:off x="789708" y="666351"/>
            <a:ext cx="10558405" cy="3044335"/>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Done by: Deekond</a:t>
            </a:r>
            <a:r>
              <a:rPr lang="en-US" sz="4800" dirty="0">
                <a:solidFill>
                  <a:schemeClr val="bg1"/>
                </a:solidFill>
              </a:rPr>
              <a:t>a </a:t>
            </a:r>
            <a:r>
              <a:rPr lang="en-US" sz="4800" kern="1200" dirty="0">
                <a:solidFill>
                  <a:schemeClr val="bg1"/>
                </a:solidFill>
                <a:latin typeface="+mj-lt"/>
                <a:ea typeface="+mj-ea"/>
                <a:cs typeface="+mj-cs"/>
              </a:rPr>
              <a:t>Laxmi </a:t>
            </a:r>
            <a:r>
              <a:rPr lang="en-US" sz="4800" kern="1200" dirty="0" err="1">
                <a:solidFill>
                  <a:schemeClr val="bg1"/>
                </a:solidFill>
                <a:latin typeface="+mj-lt"/>
                <a:ea typeface="+mj-ea"/>
                <a:cs typeface="+mj-cs"/>
              </a:rPr>
              <a:t>Pranathi</a:t>
            </a:r>
            <a:r>
              <a:rPr lang="en-US" sz="4800" kern="1200" dirty="0">
                <a:solidFill>
                  <a:schemeClr val="bg1"/>
                </a:solidFill>
                <a:latin typeface="+mj-lt"/>
                <a:ea typeface="+mj-ea"/>
                <a:cs typeface="+mj-cs"/>
              </a:rPr>
              <a:t>.</a:t>
            </a:r>
          </a:p>
        </p:txBody>
      </p:sp>
    </p:spTree>
    <p:extLst>
      <p:ext uri="{BB962C8B-B14F-4D97-AF65-F5344CB8AC3E}">
        <p14:creationId xmlns:p14="http://schemas.microsoft.com/office/powerpoint/2010/main" val="6636657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TotalTime>
  <Words>209</Words>
  <Application>Microsoft Office PowerPoint</Application>
  <PresentationFormat>Widescreen</PresentationFormat>
  <Paragraphs>9</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Artificial Intelligence: The Power of Learning</vt:lpstr>
      <vt:lpstr>How ChatGPT and Gemini Models Work?</vt:lpstr>
      <vt:lpstr>Supervised and Unsupervised Learning: Understanding the Differences</vt:lpstr>
      <vt:lpstr>What is a Classifier?</vt:lpstr>
      <vt:lpstr>Done by: Deekonda Laxmi Pranathi.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The Power of Learning</dc:title>
  <dc:creator>Preetham Deekonda</dc:creator>
  <cp:lastModifiedBy>dell</cp:lastModifiedBy>
  <cp:revision>1</cp:revision>
  <dcterms:created xsi:type="dcterms:W3CDTF">2024-09-18T16:48:31Z</dcterms:created>
  <dcterms:modified xsi:type="dcterms:W3CDTF">2024-09-18T19:33:46Z</dcterms:modified>
</cp:coreProperties>
</file>

<file path=docProps/thumbnail.jpeg>
</file>